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7" r:id="rId2"/>
    <p:sldId id="427" r:id="rId3"/>
    <p:sldId id="424" r:id="rId4"/>
    <p:sldId id="281" r:id="rId5"/>
    <p:sldId id="469" r:id="rId6"/>
    <p:sldId id="471" r:id="rId7"/>
    <p:sldId id="381" r:id="rId8"/>
    <p:sldId id="364" r:id="rId9"/>
    <p:sldId id="286" r:id="rId10"/>
    <p:sldId id="360" r:id="rId11"/>
    <p:sldId id="461" r:id="rId12"/>
    <p:sldId id="291" r:id="rId13"/>
    <p:sldId id="283" r:id="rId14"/>
    <p:sldId id="458" r:id="rId15"/>
    <p:sldId id="359" r:id="rId16"/>
    <p:sldId id="284" r:id="rId17"/>
    <p:sldId id="297" r:id="rId18"/>
    <p:sldId id="292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1" autoAdjust="0"/>
  </p:normalViewPr>
  <p:slideViewPr>
    <p:cSldViewPr>
      <p:cViewPr varScale="1">
        <p:scale>
          <a:sx n="119" d="100"/>
          <a:sy n="119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0BCD-AD70-4984-B94A-CCC29CD4AC27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66051-A3EB-4057-A9FD-779C01F6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5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6401-409D-4B6E-BBA9-A048EE1E529D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438E-DDA0-4AF2-900A-9875001D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My Pictures\Accessibility\Buidling Project\Before\postcard-trin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309503"/>
            <a:ext cx="8229600" cy="6172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800" y="44196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Trinity Episcopal Church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Kirksville, Missouri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Accessibility Building Project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2015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My Pictures\Accessibility\Buidling Project\After\Lift at 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9882"/>
            <a:ext cx="8933543" cy="50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Pictures\Accessibility\Buidling Project\kitchen cou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36403"/>
            <a:ext cx="2039043" cy="36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My Pictures\Accessibility\new bas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6572548" cy="43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6483" y="5377564"/>
            <a:ext cx="4096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Updated undercroft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Krista\AppData\Local\Temp\2015-10-15 16.32.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4350"/>
            <a:ext cx="8839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0583" y="5596038"/>
            <a:ext cx="4430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Completed bell tower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My Pictures\Accessibility\Buidling Project\After\Bi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473"/>
            <a:ext cx="8839200" cy="58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132" y="5943600"/>
            <a:ext cx="8580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Bishop George Wayne Smith</a:t>
            </a:r>
          </a:p>
          <a:p>
            <a:pPr algn="ctr"/>
            <a:r>
              <a:rPr lang="en-US" sz="3000" dirty="0" smtClean="0">
                <a:latin typeface="Arial Rounded MT Bold" panose="020F0704030504030204" pitchFamily="34" charset="0"/>
              </a:rPr>
              <a:t> blesses the new addition.  November 8, 2015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 Pictures\Accessibility\johnnette and bi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1" y="457200"/>
            <a:ext cx="88644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My Pictures\Accessibility\Buidling Project\After\Up the ste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0087"/>
            <a:ext cx="89154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My Pictures\Accessibility\Buidling Project\After\downatairs bathroo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00087"/>
            <a:ext cx="8915401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Krista\AppData\Local\Temp\2015-11-19 13.33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49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Krista\AppData\Local\Temp\2015-11-06 11.07.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187" y="5105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Art collection depicting the seven deadly sins and their corresponding virtues. </a:t>
            </a:r>
          </a:p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Created and donated by Colleen Wagner</a:t>
            </a:r>
          </a:p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for the new addition.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Krista\AppData\Local\Temp\2015-11-19 13.28.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399" y="152400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070" y="5257800"/>
            <a:ext cx="7697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 finished project 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Welcome and thanks to everyone!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ta\AppData\Local\Temp\Bishop di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878"/>
            <a:ext cx="8382000" cy="55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231" y="6160532"/>
            <a:ext cx="7312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Ground breaking - October 27, 2013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My Pictures\Accessibility\Buidling Project\After\New Ent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4675" y="5638800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The finished brick columns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Krista\AppData\Local\Temp\2015-08-27 12.31.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89028" y="1647825"/>
            <a:ext cx="5791202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2954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 Rounded MT Bold" panose="020F0704030504030204" pitchFamily="34" charset="0"/>
              </a:rPr>
              <a:t>The downstairs received a facelift, including a new office.</a:t>
            </a:r>
            <a:endParaRPr lang="en-US" sz="3000" dirty="0"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C:\My Pictures\Accessibility\Buidling Project\new 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52" y="395516"/>
            <a:ext cx="3249386" cy="57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Pictures\Accessibility\Buidling Project\left 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533400"/>
            <a:ext cx="2443163" cy="4343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My Pictures\Accessibility\Buidling Project\family r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33400"/>
            <a:ext cx="2443163" cy="4343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My Pictures\Accessibility\Buidling Project\right r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8" y="533400"/>
            <a:ext cx="2443163" cy="4343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1790" y="5130355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8379" y="5130354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3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130355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2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645" y="5830669"/>
            <a:ext cx="651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Three accessible bathrooms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Pictures\Accessibility\Buidling Project\storage 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0" y="304801"/>
            <a:ext cx="26574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My Pictures\Accessibility\Buidling Project\utility 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304800"/>
            <a:ext cx="2657476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1200" y="5246913"/>
            <a:ext cx="2998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Storage Room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5429" y="5246913"/>
            <a:ext cx="2694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Utility Room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800" y="5906869"/>
            <a:ext cx="693465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It is the little things that count!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990601"/>
            <a:ext cx="7895015" cy="4419602"/>
            <a:chOff x="380999" y="990601"/>
            <a:chExt cx="7895015" cy="4419602"/>
          </a:xfrm>
        </p:grpSpPr>
        <p:pic>
          <p:nvPicPr>
            <p:cNvPr id="58370" name="Picture 2" descr="C:\Users\Krista\AppData\Local\Temp\2015-09-10 14.00.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585788" y="1957388"/>
              <a:ext cx="4419602" cy="2486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Krista\AppData\Local\Temp\2015-11-17 21.26.3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30197" y="1952628"/>
              <a:ext cx="4397831" cy="247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990602"/>
              <a:ext cx="2484814" cy="441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47831" y="5680666"/>
            <a:ext cx="839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We have wonderful space for necessities.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My Pictures\Accessibility\Buidling Project\After\Wind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47725"/>
            <a:ext cx="87884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My Pictures\Accessibility\Buidling Project\After\Li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350"/>
            <a:ext cx="8839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108</Words>
  <Application>Microsoft Macintosh PowerPoint</Application>
  <PresentationFormat>On-screen Show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</dc:creator>
  <cp:lastModifiedBy>Kevin Minch</cp:lastModifiedBy>
  <cp:revision>70</cp:revision>
  <dcterms:created xsi:type="dcterms:W3CDTF">2016-01-23T17:59:06Z</dcterms:created>
  <dcterms:modified xsi:type="dcterms:W3CDTF">2016-02-29T01:30:47Z</dcterms:modified>
</cp:coreProperties>
</file>